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F56AD9-A9C3-4D5E-8E2B-3A9F8952799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B88FB9-68B9-4BCF-B35A-82FFD8A9FE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3600" dirty="0" smtClean="0"/>
              <a:t>When, if ever, is it valid for one nation or culture to intervene in another to impose its values?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Imperialism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7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Arguments In Favor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Arguments Opposed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Military reasons</a:t>
            </a:r>
          </a:p>
          <a:p>
            <a:pPr marL="109728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Economic reasons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Moral reasons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American ideals</a:t>
            </a:r>
          </a:p>
          <a:p>
            <a:endParaRPr lang="en-US" sz="2800" dirty="0" smtClean="0"/>
          </a:p>
          <a:p>
            <a:r>
              <a:rPr lang="en-US" sz="2800" dirty="0" smtClean="0"/>
              <a:t>Economic burden</a:t>
            </a:r>
          </a:p>
          <a:p>
            <a:endParaRPr lang="en-US" sz="2800" dirty="0"/>
          </a:p>
          <a:p>
            <a:r>
              <a:rPr lang="en-US" sz="2800" dirty="0" smtClean="0"/>
              <a:t>Racist reasons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747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do you think the idea of manifest destiny set the stage for American imperialism at the end of the century?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U.S. Imperialism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82824" cy="29718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371600"/>
            <a:ext cx="4086225" cy="2514600"/>
          </a:xfrm>
        </p:spPr>
      </p:pic>
    </p:spTree>
    <p:extLst>
      <p:ext uri="{BB962C8B-B14F-4D97-AF65-F5344CB8AC3E}">
        <p14:creationId xmlns:p14="http://schemas.microsoft.com/office/powerpoint/2010/main" val="30180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Acquiring Alaska &amp; Hawaii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Alaska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Hawaii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William Seward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1867-Russia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$7.2 million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1959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Folly?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Sugar Plantations</a:t>
            </a:r>
          </a:p>
          <a:p>
            <a:endParaRPr lang="en-US" dirty="0"/>
          </a:p>
          <a:p>
            <a:r>
              <a:rPr lang="en-US" dirty="0" smtClean="0"/>
              <a:t>McKinley Tariff of 1890</a:t>
            </a:r>
          </a:p>
          <a:p>
            <a:endParaRPr lang="en-US" dirty="0"/>
          </a:p>
          <a:p>
            <a:r>
              <a:rPr lang="en-US" dirty="0" smtClean="0"/>
              <a:t>Pearl Harbor</a:t>
            </a:r>
          </a:p>
          <a:p>
            <a:endParaRPr lang="en-US" dirty="0"/>
          </a:p>
          <a:p>
            <a:r>
              <a:rPr lang="en-US" dirty="0" smtClean="0"/>
              <a:t>1898-territory</a:t>
            </a:r>
          </a:p>
          <a:p>
            <a:endParaRPr lang="en-US" dirty="0"/>
          </a:p>
          <a:p>
            <a:r>
              <a:rPr lang="en-US" dirty="0" smtClean="0"/>
              <a:t>1959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812450"/>
            <a:ext cx="6855211" cy="507285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928" y="1295400"/>
            <a:ext cx="6654143" cy="482425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Philippines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059" y="1295400"/>
            <a:ext cx="5793881" cy="43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6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Secretary </a:t>
            </a:r>
            <a:r>
              <a:rPr lang="en-US" dirty="0"/>
              <a:t>of State John Hay</a:t>
            </a:r>
          </a:p>
          <a:p>
            <a:pPr lvl="1"/>
            <a:r>
              <a:rPr lang="en-US" dirty="0"/>
              <a:t>– </a:t>
            </a:r>
            <a:r>
              <a:rPr lang="en-US" b="1" dirty="0"/>
              <a:t>Open Door notes (1899)</a:t>
            </a:r>
          </a:p>
          <a:p>
            <a:pPr marL="109728" indent="0">
              <a:buNone/>
            </a:pPr>
            <a:r>
              <a:rPr lang="en-US" dirty="0" smtClean="0"/>
              <a:t>	-</a:t>
            </a:r>
            <a:r>
              <a:rPr lang="en-US" dirty="0"/>
              <a:t>imperialist </a:t>
            </a:r>
            <a:r>
              <a:rPr lang="en-US" dirty="0" smtClean="0"/>
              <a:t>nations </a:t>
            </a:r>
            <a:r>
              <a:rPr lang="en-US" dirty="0"/>
              <a:t>will share rights to </a:t>
            </a:r>
            <a:r>
              <a:rPr lang="en-US" dirty="0" smtClean="0"/>
              <a:t>	  trade with China--&gt;OPEN </a:t>
            </a:r>
            <a:r>
              <a:rPr lang="en-US" dirty="0"/>
              <a:t>DOOR</a:t>
            </a:r>
          </a:p>
          <a:p>
            <a:pPr marL="109728" indent="0">
              <a:buNone/>
            </a:pPr>
            <a:r>
              <a:rPr lang="en-US" dirty="0" smtClean="0"/>
              <a:t>	(</a:t>
            </a:r>
            <a:r>
              <a:rPr lang="en-US" dirty="0"/>
              <a:t>no single nation would have a monopoly </a:t>
            </a:r>
            <a:r>
              <a:rPr lang="en-US" dirty="0" smtClean="0"/>
              <a:t>	 </a:t>
            </a:r>
            <a:r>
              <a:rPr lang="en-US" dirty="0" err="1" smtClean="0"/>
              <a:t>ontrade</a:t>
            </a:r>
            <a:r>
              <a:rPr lang="en-US" dirty="0" smtClean="0"/>
              <a:t> </a:t>
            </a:r>
            <a:r>
              <a:rPr lang="en-US" dirty="0"/>
              <a:t>with any party of China)</a:t>
            </a:r>
          </a:p>
          <a:p>
            <a:pPr marL="109728" indent="0">
              <a:buNone/>
            </a:pPr>
            <a:r>
              <a:rPr lang="en-US" dirty="0" smtClean="0"/>
              <a:t>	-</a:t>
            </a:r>
            <a:r>
              <a:rPr lang="en-US" dirty="0"/>
              <a:t>imperialist nations reluctantly accept this </a:t>
            </a:r>
            <a:r>
              <a:rPr lang="en-US" dirty="0" smtClean="0"/>
              <a:t>	 policy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U.S. Fears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0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552" y="2133600"/>
            <a:ext cx="8229600" cy="26898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Boxer Rebellion (1900)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28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</TotalTime>
  <Words>115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Lucida Sans Unicode</vt:lpstr>
      <vt:lpstr>Verdana</vt:lpstr>
      <vt:lpstr>Wingdings 2</vt:lpstr>
      <vt:lpstr>Wingdings 3</vt:lpstr>
      <vt:lpstr>Concourse</vt:lpstr>
      <vt:lpstr>Imperialism</vt:lpstr>
      <vt:lpstr>Imperialism</vt:lpstr>
      <vt:lpstr>How do you think the idea of manifest destiny set the stage for American imperialism at the end of the century?</vt:lpstr>
      <vt:lpstr>Acquiring Alaska &amp; Hawaii</vt:lpstr>
      <vt:lpstr>PowerPoint Presentation</vt:lpstr>
      <vt:lpstr>Philippines</vt:lpstr>
      <vt:lpstr>China</vt:lpstr>
      <vt:lpstr>U.S. Fears</vt:lpstr>
      <vt:lpstr>Boxer Rebellion (1900)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Administrator</dc:creator>
  <cp:lastModifiedBy>Moyer, Kerry L</cp:lastModifiedBy>
  <cp:revision>13</cp:revision>
  <dcterms:created xsi:type="dcterms:W3CDTF">2013-12-16T14:29:12Z</dcterms:created>
  <dcterms:modified xsi:type="dcterms:W3CDTF">2019-11-06T19:52:10Z</dcterms:modified>
</cp:coreProperties>
</file>