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CD5E-710A-41B0-8C33-E172268AF01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B5C1-A1A6-406A-A486-980C0883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7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CD5E-710A-41B0-8C33-E172268AF01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B5C1-A1A6-406A-A486-980C0883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CD5E-710A-41B0-8C33-E172268AF01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B5C1-A1A6-406A-A486-980C0883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7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CD5E-710A-41B0-8C33-E172268AF01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B5C1-A1A6-406A-A486-980C0883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3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CD5E-710A-41B0-8C33-E172268AF01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B5C1-A1A6-406A-A486-980C0883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CD5E-710A-41B0-8C33-E172268AF01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B5C1-A1A6-406A-A486-980C0883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CD5E-710A-41B0-8C33-E172268AF01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B5C1-A1A6-406A-A486-980C0883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8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CD5E-710A-41B0-8C33-E172268AF01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B5C1-A1A6-406A-A486-980C0883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9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CD5E-710A-41B0-8C33-E172268AF01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B5C1-A1A6-406A-A486-980C0883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5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CD5E-710A-41B0-8C33-E172268AF01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B5C1-A1A6-406A-A486-980C0883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8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CD5E-710A-41B0-8C33-E172268AF01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B5C1-A1A6-406A-A486-980C0883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9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CD5E-710A-41B0-8C33-E172268AF01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B5C1-A1A6-406A-A486-980C0883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2912"/>
            <a:ext cx="91440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5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Moyer, Kerry L</dc:creator>
  <cp:lastModifiedBy>Moyer, Kerry L</cp:lastModifiedBy>
  <cp:revision>1</cp:revision>
  <dcterms:created xsi:type="dcterms:W3CDTF">2018-11-15T18:31:02Z</dcterms:created>
  <dcterms:modified xsi:type="dcterms:W3CDTF">2018-11-15T18:32:15Z</dcterms:modified>
</cp:coreProperties>
</file>