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101" d="100"/>
          <a:sy n="101" d="100"/>
        </p:scale>
        <p:origin x="-333" y="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vs. Secondary 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1" u="sng" dirty="0" smtClean="0"/>
              <a:t>Primary Sources</a:t>
            </a:r>
          </a:p>
          <a:p>
            <a:pPr lvl="1"/>
            <a:r>
              <a:rPr lang="en-US" sz="2400" dirty="0"/>
              <a:t>Sources obtained by, coming from, or being direct personal observations or experiences</a:t>
            </a:r>
          </a:p>
          <a:p>
            <a:pPr marL="502920" lvl="1" indent="0">
              <a:buNone/>
            </a:pPr>
            <a:endParaRPr lang="en-US" b="1" i="1" u="sng" dirty="0" smtClean="0"/>
          </a:p>
          <a:p>
            <a:r>
              <a:rPr lang="en-US" sz="2800" b="1" i="1" u="sng" dirty="0" smtClean="0"/>
              <a:t>Secondary Sources</a:t>
            </a:r>
          </a:p>
          <a:p>
            <a:pPr lvl="1"/>
            <a:r>
              <a:rPr lang="en-US" sz="2400" dirty="0" smtClean="0"/>
              <a:t>Sources created using information provided by someone else: for example, using someone’s recollection to create the item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029762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5</TotalTime>
  <Words>42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Corbel</vt:lpstr>
      <vt:lpstr>Wingdings 2</vt:lpstr>
      <vt:lpstr>Frame</vt:lpstr>
      <vt:lpstr>Primary vs. Secondary Sources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vs. Secondary Sources</dc:title>
  <dc:creator>Moyer, Kerry L</dc:creator>
  <cp:lastModifiedBy>Moyer, Kerry L</cp:lastModifiedBy>
  <cp:revision>1</cp:revision>
  <dcterms:created xsi:type="dcterms:W3CDTF">2017-08-18T15:35:08Z</dcterms:created>
  <dcterms:modified xsi:type="dcterms:W3CDTF">2017-08-18T15:40:58Z</dcterms:modified>
</cp:coreProperties>
</file>