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Social Darwinism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h</a:t>
            </a:r>
            <a:r>
              <a:rPr lang="en-US" sz="2400" dirty="0" smtClean="0"/>
              <a:t>ighly regarded theory (late 19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c.) 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pplied Charles Darwin’s biological theories of evolution &amp; natural selection to society</a:t>
            </a:r>
          </a:p>
          <a:p>
            <a:r>
              <a:rPr lang="en-US" sz="2400" dirty="0"/>
              <a:t>b</a:t>
            </a:r>
            <a:r>
              <a:rPr lang="en-US" sz="2400" dirty="0" smtClean="0"/>
              <a:t>elieved that the less fit &amp; less capable members of society were destined to lead lives of poverty, while those who successfully adapted to the rigors of life would rise to the top of society &amp; become wealthy &amp; powerful</a:t>
            </a:r>
          </a:p>
          <a:p>
            <a:r>
              <a:rPr lang="en-US" sz="2400" dirty="0"/>
              <a:t>j</a:t>
            </a:r>
            <a:r>
              <a:rPr lang="en-US" sz="2400" dirty="0" smtClean="0"/>
              <a:t>ustification for big business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450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Captains of Industry vs. Robber Barons</a:t>
            </a:r>
            <a:endParaRPr lang="en-US" sz="32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Captains of Industry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Leaders of uninterrupted industrial growth</a:t>
            </a:r>
          </a:p>
          <a:p>
            <a:r>
              <a:rPr lang="en-US" b="1" dirty="0" smtClean="0"/>
              <a:t>Expansion in R.R., steel</a:t>
            </a:r>
          </a:p>
          <a:p>
            <a:r>
              <a:rPr lang="en-US" b="1" dirty="0" smtClean="0"/>
              <a:t>Cheap immigrant labor</a:t>
            </a:r>
          </a:p>
          <a:p>
            <a:r>
              <a:rPr lang="en-US" b="1" dirty="0" smtClean="0"/>
              <a:t>New business methods:</a:t>
            </a:r>
          </a:p>
          <a:p>
            <a:pPr lvl="1"/>
            <a:r>
              <a:rPr lang="en-US" b="1" dirty="0" smtClean="0"/>
              <a:t>Corporation</a:t>
            </a:r>
          </a:p>
          <a:p>
            <a:pPr lvl="1"/>
            <a:r>
              <a:rPr lang="en-US" b="1" dirty="0" smtClean="0"/>
              <a:t>Trust</a:t>
            </a:r>
          </a:p>
          <a:p>
            <a:pPr lvl="1"/>
            <a:r>
              <a:rPr lang="en-US" b="1" dirty="0" smtClean="0"/>
              <a:t>Monopoly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b="1" dirty="0" smtClean="0"/>
              <a:t>Robber Barons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Bought out or destroyed rivals</a:t>
            </a:r>
          </a:p>
          <a:p>
            <a:r>
              <a:rPr lang="en-US" b="1" dirty="0" smtClean="0"/>
              <a:t>Bribed government officials</a:t>
            </a:r>
          </a:p>
          <a:p>
            <a:r>
              <a:rPr lang="en-US" b="1" dirty="0" smtClean="0"/>
              <a:t>Hired personal armies</a:t>
            </a:r>
          </a:p>
          <a:p>
            <a:r>
              <a:rPr lang="en-US" b="1" dirty="0" smtClean="0"/>
              <a:t>Treated workers poorly</a:t>
            </a:r>
          </a:p>
          <a:p>
            <a:r>
              <a:rPr lang="en-US" b="1" dirty="0" smtClean="0"/>
              <a:t>Created giant monopolies, trusts</a:t>
            </a:r>
          </a:p>
          <a:p>
            <a:r>
              <a:rPr lang="en-US" b="1" dirty="0" smtClean="0"/>
              <a:t>Love/hate relationship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85058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C2D1F"/>
      </a:dk2>
      <a:lt2>
        <a:srgbClr val="FAF2C5"/>
      </a:lt2>
      <a:accent1>
        <a:srgbClr val="EA9736"/>
      </a:accent1>
      <a:accent2>
        <a:srgbClr val="EACF56"/>
      </a:accent2>
      <a:accent3>
        <a:srgbClr val="77D4D6"/>
      </a:accent3>
      <a:accent4>
        <a:srgbClr val="54AFDC"/>
      </a:accent4>
      <a:accent5>
        <a:srgbClr val="88C363"/>
      </a:accent5>
      <a:accent6>
        <a:srgbClr val="D9D899"/>
      </a:accent6>
      <a:hlink>
        <a:srgbClr val="A7A574"/>
      </a:hlink>
      <a:folHlink>
        <a:srgbClr val="8B887A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9B359FC9-1E88-4883-B31D-CCECAE2A7B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378</TotalTime>
  <Words>120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MS Shell Dlg 2</vt:lpstr>
      <vt:lpstr>Wingdings</vt:lpstr>
      <vt:lpstr>Wingdings 3</vt:lpstr>
      <vt:lpstr>Madison</vt:lpstr>
      <vt:lpstr>Social Darwinism</vt:lpstr>
      <vt:lpstr>Captains of Industry vs. Robber Barons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Darwinism</dc:title>
  <dc:creator>Moyer, Kerry L</dc:creator>
  <cp:lastModifiedBy>Moyer, Kerry L</cp:lastModifiedBy>
  <cp:revision>6</cp:revision>
  <dcterms:created xsi:type="dcterms:W3CDTF">2017-11-16T15:30:33Z</dcterms:created>
  <dcterms:modified xsi:type="dcterms:W3CDTF">2018-11-15T14:57:31Z</dcterms:modified>
</cp:coreProperties>
</file>