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Women in the Progressive 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110" y="934792"/>
            <a:ext cx="3055043" cy="487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70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Women at the Turn of the Century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Farm women</a:t>
            </a:r>
          </a:p>
          <a:p>
            <a:endParaRPr lang="en-US" sz="2400" b="1" dirty="0"/>
          </a:p>
          <a:p>
            <a:r>
              <a:rPr lang="en-US" sz="2400" b="1" dirty="0" smtClean="0"/>
              <a:t>Domestic workers</a:t>
            </a:r>
          </a:p>
          <a:p>
            <a:endParaRPr lang="en-US" sz="2400" b="1" dirty="0"/>
          </a:p>
          <a:p>
            <a:r>
              <a:rPr lang="en-US" sz="2400" b="1" dirty="0" smtClean="0"/>
              <a:t>Factory workers</a:t>
            </a:r>
          </a:p>
          <a:p>
            <a:endParaRPr lang="en-US" sz="2400" b="1" dirty="0"/>
          </a:p>
          <a:p>
            <a:r>
              <a:rPr lang="en-US" sz="2400" b="1" dirty="0" smtClean="0"/>
              <a:t>White-collar workers</a:t>
            </a: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0996" y="2160589"/>
            <a:ext cx="4308188" cy="303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1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Women’s Suffrage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National American Woman Suffrage Association (NAWSA)</a:t>
            </a:r>
          </a:p>
          <a:p>
            <a:endParaRPr lang="en-US" sz="2400" b="1" dirty="0"/>
          </a:p>
          <a:p>
            <a:r>
              <a:rPr lang="en-US" sz="2400" b="1" dirty="0" smtClean="0"/>
              <a:t>Susan B. Anthony</a:t>
            </a:r>
          </a:p>
          <a:p>
            <a:endParaRPr lang="en-US" sz="2400" b="1" dirty="0"/>
          </a:p>
          <a:p>
            <a:r>
              <a:rPr lang="en-US" sz="2400" b="1" dirty="0" smtClean="0"/>
              <a:t>Three-part strategy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826" y="2850118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0877" y="3796553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4253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37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Women in the Progressive Era</vt:lpstr>
      <vt:lpstr>Working Women at the Turn of the Century</vt:lpstr>
      <vt:lpstr>Women’s Suffrage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in the Progressive Era</dc:title>
  <dc:creator>Moyer, Kerry L</dc:creator>
  <cp:lastModifiedBy>Moyer, Kerry L</cp:lastModifiedBy>
  <cp:revision>4</cp:revision>
  <dcterms:created xsi:type="dcterms:W3CDTF">2017-11-28T15:59:08Z</dcterms:created>
  <dcterms:modified xsi:type="dcterms:W3CDTF">2019-01-28T16:40:57Z</dcterms:modified>
</cp:coreProperties>
</file>